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3" r:id="rId3"/>
    <p:sldId id="304" r:id="rId4"/>
    <p:sldId id="305" r:id="rId5"/>
    <p:sldId id="306" r:id="rId6"/>
    <p:sldId id="307" r:id="rId7"/>
    <p:sldId id="30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816307-EC08-4E7E-A455-1A44C83869E5}" v="8" dt="2025-10-10T11:09:11.7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chel nathania" userId="09b47a379b75d0b1" providerId="LiveId" clId="{15D11728-4D3E-4C1C-A03F-D5CC034E4D2E}"/>
    <pc:docChg chg="custSel addSld delSld modSld">
      <pc:chgData name="rachel nathania" userId="09b47a379b75d0b1" providerId="LiveId" clId="{15D11728-4D3E-4C1C-A03F-D5CC034E4D2E}" dt="2025-10-10T11:12:29.548" v="1311" actId="207"/>
      <pc:docMkLst>
        <pc:docMk/>
      </pc:docMkLst>
      <pc:sldChg chg="addSp delSp modSp mod">
        <pc:chgData name="rachel nathania" userId="09b47a379b75d0b1" providerId="LiveId" clId="{15D11728-4D3E-4C1C-A03F-D5CC034E4D2E}" dt="2025-10-10T11:12:29.548" v="1311" actId="207"/>
        <pc:sldMkLst>
          <pc:docMk/>
          <pc:sldMk cId="0" sldId="303"/>
        </pc:sldMkLst>
        <pc:spChg chg="add mod">
          <ac:chgData name="rachel nathania" userId="09b47a379b75d0b1" providerId="LiveId" clId="{15D11728-4D3E-4C1C-A03F-D5CC034E4D2E}" dt="2025-10-10T10:56:23.163" v="36" actId="20577"/>
          <ac:spMkLst>
            <pc:docMk/>
            <pc:sldMk cId="0" sldId="303"/>
            <ac:spMk id="2" creationId="{D583D26B-732E-020B-B6BA-677FCA9467E5}"/>
          </ac:spMkLst>
        </pc:spChg>
        <pc:spChg chg="add mod">
          <ac:chgData name="rachel nathania" userId="09b47a379b75d0b1" providerId="LiveId" clId="{15D11728-4D3E-4C1C-A03F-D5CC034E4D2E}" dt="2025-10-10T11:11:55.387" v="1300" actId="123"/>
          <ac:spMkLst>
            <pc:docMk/>
            <pc:sldMk cId="0" sldId="303"/>
            <ac:spMk id="3" creationId="{DC1C1148-74B7-FC18-60BE-821D8ADE101D}"/>
          </ac:spMkLst>
        </pc:spChg>
        <pc:spChg chg="add mod">
          <ac:chgData name="rachel nathania" userId="09b47a379b75d0b1" providerId="LiveId" clId="{15D11728-4D3E-4C1C-A03F-D5CC034E4D2E}" dt="2025-10-10T11:03:52.614" v="355" actId="20577"/>
          <ac:spMkLst>
            <pc:docMk/>
            <pc:sldMk cId="0" sldId="303"/>
            <ac:spMk id="5" creationId="{82E1955D-35E0-6FC3-61D5-461E35F3DA9E}"/>
          </ac:spMkLst>
        </pc:spChg>
        <pc:spChg chg="add mod">
          <ac:chgData name="rachel nathania" userId="09b47a379b75d0b1" providerId="LiveId" clId="{15D11728-4D3E-4C1C-A03F-D5CC034E4D2E}" dt="2025-10-10T11:12:29.548" v="1311" actId="207"/>
          <ac:spMkLst>
            <pc:docMk/>
            <pc:sldMk cId="0" sldId="303"/>
            <ac:spMk id="6" creationId="{14C45633-9AD6-C8D4-B884-C38562A25660}"/>
          </ac:spMkLst>
        </pc:spChg>
        <pc:picChg chg="del">
          <ac:chgData name="rachel nathania" userId="09b47a379b75d0b1" providerId="LiveId" clId="{15D11728-4D3E-4C1C-A03F-D5CC034E4D2E}" dt="2025-10-10T10:55:37.919" v="2" actId="478"/>
          <ac:picMkLst>
            <pc:docMk/>
            <pc:sldMk cId="0" sldId="303"/>
            <ac:picMk id="4" creationId="{4FFD2B48-32D8-4254-8E13-22B4BF1E3368}"/>
          </ac:picMkLst>
        </pc:picChg>
      </pc:sldChg>
      <pc:sldChg chg="add del">
        <pc:chgData name="rachel nathania" userId="09b47a379b75d0b1" providerId="LiveId" clId="{15D11728-4D3E-4C1C-A03F-D5CC034E4D2E}" dt="2025-10-10T10:55:35.975" v="1" actId="47"/>
        <pc:sldMkLst>
          <pc:docMk/>
          <pc:sldMk cId="3030000944" sldId="30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91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34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19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51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8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94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4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63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95441" y="6283450"/>
            <a:ext cx="2743200" cy="365125"/>
          </a:xfrm>
        </p:spPr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22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84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21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87A80-80B0-472A-A8FA-908A9EB86717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76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6000" spc="447" dirty="0">
                <a:solidFill>
                  <a:schemeClr val="bg1"/>
                </a:solidFill>
                <a:latin typeface="Advent Pro Bold" panose="020B0604020202020204" charset="0"/>
              </a:rPr>
              <a:t>Progress Prototype </a:t>
            </a:r>
            <a:r>
              <a:rPr lang="en-US" sz="6000" spc="447" dirty="0" err="1">
                <a:solidFill>
                  <a:schemeClr val="bg1"/>
                </a:solidFill>
                <a:latin typeface="Advent Pro Bold" panose="020B0604020202020204" charset="0"/>
              </a:rPr>
              <a:t>Kewirausahaan</a:t>
            </a:r>
            <a:br>
              <a:rPr lang="id-ID" dirty="0">
                <a:latin typeface="Footlight MT Light" panose="0204060206030A020304" pitchFamily="18" charset="0"/>
              </a:rPr>
            </a:br>
            <a:endParaRPr lang="en-US" dirty="0">
              <a:latin typeface="Footlight MT Light" panose="0204060206030A020304" pitchFamily="18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B123573-0644-E258-EB73-B968F2047E3F}"/>
              </a:ext>
            </a:extLst>
          </p:cNvPr>
          <p:cNvSpPr txBox="1">
            <a:spLocks/>
          </p:cNvSpPr>
          <p:nvPr/>
        </p:nvSpPr>
        <p:spPr>
          <a:xfrm>
            <a:off x="1524000" y="4064000"/>
            <a:ext cx="9144000" cy="2387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3200" spc="447" dirty="0">
                <a:solidFill>
                  <a:schemeClr val="bg1"/>
                </a:solidFill>
                <a:latin typeface="Footlight MT Light" panose="0204060206030A020304" pitchFamily="18" charset="0"/>
              </a:rPr>
              <a:t>Tyven Christopher Gilbert – 525220003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9508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83D26B-732E-020B-B6BA-677FCA9467E5}"/>
              </a:ext>
            </a:extLst>
          </p:cNvPr>
          <p:cNvSpPr txBox="1"/>
          <p:nvPr/>
        </p:nvSpPr>
        <p:spPr>
          <a:xfrm>
            <a:off x="720436" y="374073"/>
            <a:ext cx="960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latin typeface="Garamond" panose="02020404030301010803" pitchFamily="18" charset="0"/>
                <a:cs typeface="Times New Roman" panose="02020603050405020304" pitchFamily="18" charset="0"/>
              </a:rPr>
              <a:t>Perhitungan</a:t>
            </a:r>
            <a:r>
              <a:rPr lang="en-US" sz="4800" dirty="0"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Garamond" panose="02020404030301010803" pitchFamily="18" charset="0"/>
                <a:cs typeface="Times New Roman" panose="02020603050405020304" pitchFamily="18" charset="0"/>
              </a:rPr>
              <a:t>Biaya</a:t>
            </a:r>
            <a:endParaRPr lang="en-ID" sz="48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C1148-74B7-FC18-60BE-821D8ADE101D}"/>
              </a:ext>
            </a:extLst>
          </p:cNvPr>
          <p:cNvSpPr txBox="1"/>
          <p:nvPr/>
        </p:nvSpPr>
        <p:spPr>
          <a:xfrm>
            <a:off x="720436" y="1159042"/>
            <a:ext cx="96012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Garamond" panose="02020404030301010803" pitchFamily="18" charset="0"/>
              </a:rPr>
              <a:t>Salary rata </a:t>
            </a:r>
            <a:r>
              <a:rPr lang="en-US" sz="2400" dirty="0" err="1">
                <a:latin typeface="Garamond" panose="02020404030301010803" pitchFamily="18" charset="0"/>
              </a:rPr>
              <a:t>rata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b="1" dirty="0">
                <a:latin typeface="Garamond" panose="02020404030301010803" pitchFamily="18" charset="0"/>
              </a:rPr>
              <a:t>per jam </a:t>
            </a:r>
            <a:r>
              <a:rPr lang="en-US" sz="2400" dirty="0">
                <a:latin typeface="Garamond" panose="02020404030301010803" pitchFamily="18" charset="0"/>
              </a:rPr>
              <a:t>junior web developer </a:t>
            </a:r>
            <a:r>
              <a:rPr lang="en-US" sz="2400" dirty="0" err="1">
                <a:latin typeface="Garamond" panose="02020404030301010803" pitchFamily="18" charset="0"/>
              </a:rPr>
              <a:t>berada</a:t>
            </a:r>
            <a:r>
              <a:rPr lang="en-US" sz="2400" dirty="0">
                <a:latin typeface="Garamond" panose="02020404030301010803" pitchFamily="18" charset="0"/>
              </a:rPr>
              <a:t> di </a:t>
            </a:r>
            <a:r>
              <a:rPr lang="en-US" sz="2400" dirty="0" err="1">
                <a:latin typeface="Garamond" panose="02020404030301010803" pitchFamily="18" charset="0"/>
              </a:rPr>
              <a:t>kisaran</a:t>
            </a:r>
            <a:r>
              <a:rPr lang="en-US" sz="2400" dirty="0">
                <a:latin typeface="Garamond" panose="02020404030301010803" pitchFamily="18" charset="0"/>
              </a:rPr>
              <a:t> Rp. 25.000 – Rp. 30.000[1][2], </a:t>
            </a:r>
            <a:r>
              <a:rPr lang="en-US" sz="2400" dirty="0" err="1">
                <a:latin typeface="Garamond" panose="02020404030301010803" pitchFamily="18" charset="0"/>
              </a:rPr>
              <a:t>sedangkan</a:t>
            </a:r>
            <a:r>
              <a:rPr lang="en-US" sz="2400" dirty="0">
                <a:latin typeface="Garamond" panose="02020404030301010803" pitchFamily="18" charset="0"/>
              </a:rPr>
              <a:t> freelance di </a:t>
            </a:r>
            <a:r>
              <a:rPr lang="en-US" sz="2400" dirty="0" err="1">
                <a:latin typeface="Garamond" panose="02020404030301010803" pitchFamily="18" charset="0"/>
              </a:rPr>
              <a:t>kisaran</a:t>
            </a:r>
            <a:r>
              <a:rPr lang="en-US" sz="2400" dirty="0">
                <a:latin typeface="Garamond" panose="02020404030301010803" pitchFamily="18" charset="0"/>
              </a:rPr>
              <a:t> Rp. 100.000 – Rp. 200.000. [3] </a:t>
            </a:r>
            <a:r>
              <a:rPr lang="en-US" sz="2400" dirty="0" err="1">
                <a:latin typeface="Garamond" panose="02020404030301010803" pitchFamily="18" charset="0"/>
              </a:rPr>
              <a:t>Dengan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 err="1">
                <a:latin typeface="Garamond" panose="02020404030301010803" pitchFamily="18" charset="0"/>
              </a:rPr>
              <a:t>mengetahui</a:t>
            </a:r>
            <a:r>
              <a:rPr lang="en-US" sz="2400" dirty="0">
                <a:latin typeface="Garamond" panose="02020404030301010803" pitchFamily="18" charset="0"/>
              </a:rPr>
              <a:t> dua range </a:t>
            </a:r>
            <a:r>
              <a:rPr lang="en-US" sz="2400" dirty="0" err="1">
                <a:latin typeface="Garamond" panose="02020404030301010803" pitchFamily="18" charset="0"/>
              </a:rPr>
              <a:t>tersebut</a:t>
            </a:r>
            <a:r>
              <a:rPr lang="en-US" sz="2400" dirty="0">
                <a:latin typeface="Garamond" panose="02020404030301010803" pitchFamily="18" charset="0"/>
              </a:rPr>
              <a:t>, dan </a:t>
            </a:r>
            <a:r>
              <a:rPr lang="en-US" sz="2400" dirty="0" err="1">
                <a:latin typeface="Garamond" panose="02020404030301010803" pitchFamily="18" charset="0"/>
              </a:rPr>
              <a:t>sebagai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 err="1">
                <a:latin typeface="Garamond" panose="02020404030301010803" pitchFamily="18" charset="0"/>
              </a:rPr>
              <a:t>pertimbangan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 err="1">
                <a:latin typeface="Garamond" panose="02020404030301010803" pitchFamily="18" charset="0"/>
              </a:rPr>
              <a:t>untuk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 err="1">
                <a:latin typeface="Garamond" panose="02020404030301010803" pitchFamily="18" charset="0"/>
              </a:rPr>
              <a:t>mencapai</a:t>
            </a:r>
            <a:r>
              <a:rPr lang="en-US" sz="2400" dirty="0">
                <a:latin typeface="Garamond" panose="02020404030301010803" pitchFamily="18" charset="0"/>
              </a:rPr>
              <a:t> target pasar, </a:t>
            </a:r>
            <a:r>
              <a:rPr lang="en-US" sz="2400" dirty="0" err="1">
                <a:latin typeface="Garamond" panose="02020404030301010803" pitchFamily="18" charset="0"/>
              </a:rPr>
              <a:t>tarif</a:t>
            </a:r>
            <a:r>
              <a:rPr lang="en-US" sz="2400" dirty="0">
                <a:latin typeface="Garamond" panose="02020404030301010803" pitchFamily="18" charset="0"/>
              </a:rPr>
              <a:t> yang </a:t>
            </a:r>
            <a:r>
              <a:rPr lang="en-US" sz="2400" dirty="0" err="1">
                <a:latin typeface="Garamond" panose="02020404030301010803" pitchFamily="18" charset="0"/>
              </a:rPr>
              <a:t>dapat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 err="1">
                <a:latin typeface="Garamond" panose="02020404030301010803" pitchFamily="18" charset="0"/>
              </a:rPr>
              <a:t>diberikan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 err="1">
                <a:latin typeface="Garamond" panose="02020404030301010803" pitchFamily="18" charset="0"/>
              </a:rPr>
              <a:t>sebagai</a:t>
            </a:r>
            <a:r>
              <a:rPr lang="en-US" sz="2400" dirty="0">
                <a:latin typeface="Garamond" panose="02020404030301010803" pitchFamily="18" charset="0"/>
              </a:rPr>
              <a:t> salary </a:t>
            </a:r>
            <a:r>
              <a:rPr lang="en-US" sz="2400" dirty="0" err="1">
                <a:latin typeface="Garamond" panose="02020404030301010803" pitchFamily="18" charset="0"/>
              </a:rPr>
              <a:t>adalah</a:t>
            </a:r>
            <a:r>
              <a:rPr lang="en-US" sz="2400" dirty="0">
                <a:latin typeface="Garamond" panose="02020404030301010803" pitchFamily="18" charset="0"/>
              </a:rPr>
              <a:t> Rp. 60.000 per jam.  </a:t>
            </a:r>
            <a:r>
              <a:rPr lang="en-US" sz="2400" dirty="0" err="1">
                <a:latin typeface="Garamond" panose="02020404030301010803" pitchFamily="18" charset="0"/>
              </a:rPr>
              <a:t>Sistem</a:t>
            </a:r>
            <a:r>
              <a:rPr lang="en-US" sz="2400" dirty="0">
                <a:latin typeface="Garamond" panose="02020404030301010803" pitchFamily="18" charset="0"/>
              </a:rPr>
              <a:t> yang </a:t>
            </a:r>
            <a:r>
              <a:rPr lang="en-US" sz="2400" dirty="0" err="1">
                <a:latin typeface="Garamond" panose="02020404030301010803" pitchFamily="18" charset="0"/>
              </a:rPr>
              <a:t>dirancang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 err="1">
                <a:latin typeface="Garamond" panose="02020404030301010803" pitchFamily="18" charset="0"/>
              </a:rPr>
              <a:t>membutuhkan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 err="1">
                <a:latin typeface="Garamond" panose="02020404030301010803" pitchFamily="18" charset="0"/>
              </a:rPr>
              <a:t>kurang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 err="1">
                <a:latin typeface="Garamond" panose="02020404030301010803" pitchFamily="18" charset="0"/>
              </a:rPr>
              <a:t>lebih</a:t>
            </a:r>
            <a:r>
              <a:rPr lang="en-US" sz="2400" dirty="0">
                <a:latin typeface="Garamond" panose="02020404030301010803" pitchFamily="18" charset="0"/>
              </a:rPr>
              <a:t> 30* jam </a:t>
            </a:r>
            <a:r>
              <a:rPr lang="en-US" sz="2400" dirty="0" err="1">
                <a:latin typeface="Garamond" panose="02020404030301010803" pitchFamily="18" charset="0"/>
              </a:rPr>
              <a:t>untuk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 err="1">
                <a:latin typeface="Garamond" panose="02020404030301010803" pitchFamily="18" charset="0"/>
              </a:rPr>
              <a:t>diselesaikan</a:t>
            </a:r>
            <a:r>
              <a:rPr lang="en-US" sz="2400" dirty="0">
                <a:latin typeface="Garamond" panose="02020404030301010803" pitchFamily="18" charset="0"/>
              </a:rPr>
              <a:t>, </a:t>
            </a:r>
            <a:r>
              <a:rPr lang="en-US" sz="2400" dirty="0" err="1">
                <a:latin typeface="Garamond" panose="02020404030301010803" pitchFamily="18" charset="0"/>
              </a:rPr>
              <a:t>sehingga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 err="1">
                <a:latin typeface="Garamond" panose="02020404030301010803" pitchFamily="18" charset="0"/>
              </a:rPr>
              <a:t>dasar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 err="1">
                <a:latin typeface="Garamond" panose="02020404030301010803" pitchFamily="18" charset="0"/>
              </a:rPr>
              <a:t>harga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 err="1">
                <a:latin typeface="Garamond" panose="02020404030301010803" pitchFamily="18" charset="0"/>
              </a:rPr>
              <a:t>jual</a:t>
            </a:r>
            <a:r>
              <a:rPr lang="en-US" sz="2400" dirty="0">
                <a:latin typeface="Garamond" panose="02020404030301010803" pitchFamily="18" charset="0"/>
              </a:rPr>
              <a:t> Adalah Rp. 1.800.000, </a:t>
            </a:r>
            <a:r>
              <a:rPr lang="en-US" sz="2400" dirty="0" err="1">
                <a:latin typeface="Garamond" panose="02020404030301010803" pitchFamily="18" charset="0"/>
              </a:rPr>
              <a:t>dengan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 err="1">
                <a:latin typeface="Garamond" panose="02020404030301010803" pitchFamily="18" charset="0"/>
              </a:rPr>
              <a:t>termasuk</a:t>
            </a:r>
            <a:r>
              <a:rPr lang="en-US" sz="2400" dirty="0">
                <a:latin typeface="Garamond" panose="02020404030301010803" pitchFamily="18" charset="0"/>
              </a:rPr>
              <a:t> Tech Support dan Onboarding Support. Jika </a:t>
            </a:r>
            <a:r>
              <a:rPr lang="en-US" sz="2400" dirty="0" err="1">
                <a:latin typeface="Garamond" panose="02020404030301010803" pitchFamily="18" charset="0"/>
              </a:rPr>
              <a:t>diperlukan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 err="1">
                <a:latin typeface="Garamond" panose="02020404030301010803" pitchFamily="18" charset="0"/>
              </a:rPr>
              <a:t>modifikasi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 err="1">
                <a:latin typeface="Garamond" panose="02020404030301010803" pitchFamily="18" charset="0"/>
              </a:rPr>
              <a:t>tambahan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 err="1">
                <a:latin typeface="Garamond" panose="02020404030301010803" pitchFamily="18" charset="0"/>
              </a:rPr>
              <a:t>seperti</a:t>
            </a:r>
            <a:r>
              <a:rPr lang="en-US" sz="2400" dirty="0">
                <a:latin typeface="Garamond" panose="02020404030301010803" pitchFamily="18" charset="0"/>
              </a:rPr>
              <a:t> Lunette, </a:t>
            </a:r>
            <a:r>
              <a:rPr lang="en-US" sz="2400" dirty="0" err="1">
                <a:latin typeface="Garamond" panose="02020404030301010803" pitchFamily="18" charset="0"/>
              </a:rPr>
              <a:t>maka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 err="1">
                <a:latin typeface="Garamond" panose="02020404030301010803" pitchFamily="18" charset="0"/>
              </a:rPr>
              <a:t>akan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 err="1">
                <a:latin typeface="Garamond" panose="02020404030301010803" pitchFamily="18" charset="0"/>
              </a:rPr>
              <a:t>membutuhkan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 err="1">
                <a:latin typeface="Garamond" panose="02020404030301010803" pitchFamily="18" charset="0"/>
              </a:rPr>
              <a:t>biaya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 err="1">
                <a:latin typeface="Garamond" panose="02020404030301010803" pitchFamily="18" charset="0"/>
              </a:rPr>
              <a:t>tambahan</a:t>
            </a:r>
            <a:r>
              <a:rPr lang="en-US" sz="2400" dirty="0">
                <a:latin typeface="Garamond" panose="02020404030301010803" pitchFamily="18" charset="0"/>
              </a:rPr>
              <a:t>. Margin yang </a:t>
            </a:r>
            <a:r>
              <a:rPr lang="en-US" sz="2400" dirty="0" err="1">
                <a:latin typeface="Garamond" panose="02020404030301010803" pitchFamily="18" charset="0"/>
              </a:rPr>
              <a:t>diambil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 err="1">
                <a:latin typeface="Garamond" panose="02020404030301010803" pitchFamily="18" charset="0"/>
              </a:rPr>
              <a:t>sebagai</a:t>
            </a:r>
            <a:r>
              <a:rPr lang="en-US" sz="2400" dirty="0">
                <a:latin typeface="Garamond" panose="02020404030301010803" pitchFamily="18" charset="0"/>
              </a:rPr>
              <a:t> kas Perusahaan Adalah 15%.</a:t>
            </a:r>
          </a:p>
          <a:p>
            <a:pPr algn="just"/>
            <a:endParaRPr lang="en-US" sz="2400" dirty="0">
              <a:latin typeface="Garamond" panose="02020404030301010803" pitchFamily="18" charset="0"/>
            </a:endParaRPr>
          </a:p>
          <a:p>
            <a:pPr algn="just"/>
            <a:r>
              <a:rPr lang="en-US" sz="2400" dirty="0">
                <a:latin typeface="Garamond" panose="02020404030301010803" pitchFamily="18" charset="0"/>
              </a:rPr>
              <a:t>Basic cost = Rp. 1.800.000</a:t>
            </a:r>
          </a:p>
          <a:p>
            <a:pPr algn="just"/>
            <a:r>
              <a:rPr lang="en-US" sz="2400" dirty="0">
                <a:latin typeface="Garamond" panose="02020404030301010803" pitchFamily="18" charset="0"/>
              </a:rPr>
              <a:t>Margin = 15% x Rp. 1.800.000 = Rp. 270.000</a:t>
            </a:r>
          </a:p>
          <a:p>
            <a:pPr algn="just"/>
            <a:r>
              <a:rPr lang="en-US" sz="2400" dirty="0">
                <a:latin typeface="Garamond" panose="02020404030301010803" pitchFamily="18" charset="0"/>
              </a:rPr>
              <a:t>Total Price = Rp. 1.800.000 + Rp. 270.000 = Rp. 2.070.000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1955D-35E0-6FC3-61D5-461E35F3DA9E}"/>
              </a:ext>
            </a:extLst>
          </p:cNvPr>
          <p:cNvSpPr txBox="1"/>
          <p:nvPr/>
        </p:nvSpPr>
        <p:spPr>
          <a:xfrm>
            <a:off x="1094508" y="6253094"/>
            <a:ext cx="96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[1]https://id.indeed.com/career/junior-web-developer/salaries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[2]https://ditekindo.co.id/blog/gaji-web-developer/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[3]https://tapp.web.id/blogs/gaji-web-developer-indonesia-2025</a:t>
            </a:r>
            <a:endParaRPr lang="en-ID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45633-9AD6-C8D4-B884-C38562A25660}"/>
              </a:ext>
            </a:extLst>
          </p:cNvPr>
          <p:cNvSpPr txBox="1"/>
          <p:nvPr/>
        </p:nvSpPr>
        <p:spPr>
          <a:xfrm>
            <a:off x="8391235" y="4452742"/>
            <a:ext cx="3523674" cy="138499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50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menit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belajar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sendiri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minggu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Kewirausahaan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6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50x6 = 300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menit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 jam per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minggu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Perancangan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diberikan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minggu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5x6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minggu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 jam</a:t>
            </a:r>
            <a:endParaRPr lang="en-ID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2C7A1-8077-AECF-18A6-E3D6582FF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79B2E2-1C8D-91AE-ABBC-78046673B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507"/>
            <a:ext cx="12192000" cy="59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22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5C724-2E22-F58F-F9FD-206EC006B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36964C-ED88-B9BE-22C8-BD9EAF7F7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700"/>
            <a:ext cx="12192000" cy="584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9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CE700-8454-BD1D-DF55-6ADC7D07C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F104CB-8A09-5B40-90F6-DE3A5ED36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19" y="0"/>
            <a:ext cx="921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065F7-1A2D-5434-0FA3-D4CEC7172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84BCA5-264B-487C-176C-34E3053D2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685"/>
            <a:ext cx="12192000" cy="502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6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C7139-E020-AD06-4D01-11CF1C456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CECC75-6139-6DA7-953F-F84BBD4D1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685"/>
            <a:ext cx="12192000" cy="502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52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</TotalTime>
  <Words>239</Words>
  <Application>Microsoft Office PowerPoint</Application>
  <PresentationFormat>Widescreen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Advent Pro Bold</vt:lpstr>
      <vt:lpstr>Arial</vt:lpstr>
      <vt:lpstr>Calibri</vt:lpstr>
      <vt:lpstr>Calibri Light</vt:lpstr>
      <vt:lpstr>Footlight MT Light</vt:lpstr>
      <vt:lpstr>Garamond</vt:lpstr>
      <vt:lpstr>Times New Roman</vt:lpstr>
      <vt:lpstr>Office Theme</vt:lpstr>
      <vt:lpstr>Progress Prototype Kewirausahaan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KOSMAYANDI 625170025</dc:creator>
  <cp:lastModifiedBy>rachel nathania</cp:lastModifiedBy>
  <cp:revision>11</cp:revision>
  <dcterms:created xsi:type="dcterms:W3CDTF">2020-06-08T01:30:48Z</dcterms:created>
  <dcterms:modified xsi:type="dcterms:W3CDTF">2025-10-10T11:12:36Z</dcterms:modified>
</cp:coreProperties>
</file>